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9" r:id="rId2"/>
    <p:sldId id="285" r:id="rId3"/>
    <p:sldId id="279" r:id="rId4"/>
    <p:sldId id="280" r:id="rId5"/>
    <p:sldId id="291" r:id="rId6"/>
    <p:sldId id="281" r:id="rId7"/>
    <p:sldId id="284" r:id="rId8"/>
    <p:sldId id="283" r:id="rId9"/>
    <p:sldId id="282" r:id="rId10"/>
    <p:sldId id="286" r:id="rId11"/>
    <p:sldId id="29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825AF-C72B-4CA7-A275-E0C1D9DE7577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6A50E-BA24-4045-840A-282F2A8D1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2E7CC3-DCE1-45B8-B643-6EBA318D2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975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2348880"/>
            <a:ext cx="7776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itchFamily="18" charset="0"/>
              </a:rPr>
              <a:t>    </a:t>
            </a:r>
            <a:r>
              <a:rPr lang="ru-RU" sz="5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itchFamily="18" charset="0"/>
              </a:rPr>
              <a:t>Спортивный центр «Борский»</a:t>
            </a:r>
            <a:endParaRPr lang="ru-RU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1FF116-5366-45CA-81EA-994987B63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3968" cy="11247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C2BF5F-71BC-4D43-A187-4049ABFBBA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-1"/>
            <a:ext cx="1251758" cy="11247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1F5237-EE16-43E3-BFB9-A3B84A858B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" y="26890"/>
            <a:ext cx="914436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2348880"/>
            <a:ext cx="7776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7C0428-1413-42F4-87C4-9269140509A7}"/>
              </a:ext>
            </a:extLst>
          </p:cNvPr>
          <p:cNvSpPr txBox="1"/>
          <p:nvPr/>
        </p:nvSpPr>
        <p:spPr>
          <a:xfrm>
            <a:off x="251512" y="312331"/>
            <a:ext cx="3456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 </a:t>
            </a:r>
            <a:r>
              <a:rPr lang="ru-RU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2017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году спортивная база получила свидетельство о присвоении категории объекту туристской индустрии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78CE25-ED1B-4D64-9620-69DA0F6EAB64}"/>
              </a:ext>
            </a:extLst>
          </p:cNvPr>
          <p:cNvSpPr txBox="1"/>
          <p:nvPr/>
        </p:nvSpPr>
        <p:spPr>
          <a:xfrm>
            <a:off x="4139960" y="455561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Также спортивный центр «Борский» – это один из объектов проведения ЧМ 2018 года по футболу и место размещения сборной команды Уругвай.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1032B3-8AA0-4321-919B-6591C80DC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2" y="1916832"/>
            <a:ext cx="3330848" cy="47116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91B98F-00E9-482D-8942-62FDA2D10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16832"/>
            <a:ext cx="3555125" cy="474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59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2348880"/>
            <a:ext cx="7776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78CE25-ED1B-4D64-9620-69DA0F6EAB64}"/>
              </a:ext>
            </a:extLst>
          </p:cNvPr>
          <p:cNvSpPr txBox="1"/>
          <p:nvPr/>
        </p:nvSpPr>
        <p:spPr>
          <a:xfrm>
            <a:off x="4139960" y="455561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08B42E-76E6-454C-A7D9-C52F1551B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248"/>
            <a:ext cx="10225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53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F949CB-0170-49B8-8A7A-B04784D95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368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FF8042E-1C94-4CB4-AD1F-7C2F6BED5924}"/>
              </a:ext>
            </a:extLst>
          </p:cNvPr>
          <p:cNvSpPr/>
          <p:nvPr/>
        </p:nvSpPr>
        <p:spPr>
          <a:xfrm>
            <a:off x="304238" y="87195"/>
            <a:ext cx="873225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79388">
              <a:tabLst>
                <a:tab pos="804863" algn="l"/>
              </a:tabLst>
            </a:pPr>
            <a:r>
              <a:rPr lang="ru-RU" sz="4000" i="1" dirty="0">
                <a:solidFill>
                  <a:schemeClr val="bg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 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Спортивный центр «Борский» </a:t>
            </a:r>
            <a:r>
              <a:rPr lang="ru-RU" i="1" dirty="0">
                <a:solidFill>
                  <a:schemeClr val="bg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- это современный многопрофильный комплекс построенный специально к ЧМ 2018 и предназначенный для проведения спортивных сборов и реабилитации представителей разных видов спорта.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7DB40E-5E1C-40CB-99A6-EEF4D64861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0" y="4238280"/>
            <a:ext cx="4193358" cy="2466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C17F60-7E35-4F18-BE42-DE5866C2D676}"/>
              </a:ext>
            </a:extLst>
          </p:cNvPr>
          <p:cNvSpPr txBox="1"/>
          <p:nvPr/>
        </p:nvSpPr>
        <p:spPr>
          <a:xfrm>
            <a:off x="334377" y="1496306"/>
            <a:ext cx="39738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latin typeface="Constantia" panose="02030602050306030303" pitchFamily="18" charset="0"/>
              </a:rPr>
              <a:t> Также гостиница находится не далеко от центра города Бор, поэтому наши гости имеют возможность посетить главные достопримечательности города и прокатиться на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канатной дороге</a:t>
            </a:r>
            <a:r>
              <a:rPr lang="ru-RU" i="1" dirty="0">
                <a:solidFill>
                  <a:schemeClr val="bg1"/>
                </a:solidFill>
                <a:latin typeface="Constantia" panose="02030602050306030303" pitchFamily="18" charset="0"/>
              </a:rPr>
              <a:t>,  наслаждаясь живописными видами Нижнего Новгорода и Бора.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05A0BB-28B8-4555-B5D6-3B09B4286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36" y="1556792"/>
            <a:ext cx="4551526" cy="41494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71C9A7-F925-4009-924D-F47A257FF6F0}"/>
              </a:ext>
            </a:extLst>
          </p:cNvPr>
          <p:cNvSpPr txBox="1"/>
          <p:nvPr/>
        </p:nvSpPr>
        <p:spPr>
          <a:xfrm>
            <a:off x="5796136" y="5860984"/>
            <a:ext cx="3801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Удобное месторасположение</a:t>
            </a:r>
          </a:p>
        </p:txBody>
      </p:sp>
    </p:spTree>
    <p:extLst>
      <p:ext uri="{BB962C8B-B14F-4D97-AF65-F5344CB8AC3E}">
        <p14:creationId xmlns:p14="http://schemas.microsoft.com/office/powerpoint/2010/main" val="3956381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0E3358-ACBF-417E-9824-FEA574BDE9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36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8586"/>
            <a:ext cx="89644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79388">
              <a:tabLst>
                <a:tab pos="804863" algn="l"/>
              </a:tabLst>
            </a:pPr>
            <a:r>
              <a:rPr lang="ru-RU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К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омплекс оборудован всем необходимым для проживания спортсменов. Гости имеют возможность не только проводить личные тренировки на территории гостиницы, но и воспользоваться услугами </a:t>
            </a:r>
            <a:r>
              <a:rPr lang="ru-RU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тренажерного и фитнес залов, </a:t>
            </a:r>
            <a:r>
              <a:rPr lang="ru-RU" b="1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спа</a:t>
            </a:r>
            <a:r>
              <a:rPr lang="ru-RU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-зоны,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представляющих широкий спектр восстановительных и рекреационных процедур.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63E651F-F889-4111-9AE6-88DACFA40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401046"/>
            <a:ext cx="3744416" cy="23655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4C7361-D123-4FE8-B895-8BC4098AA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09757"/>
            <a:ext cx="3375560" cy="45007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76162D-4538-48BE-8375-F3A7CF4E3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44092"/>
            <a:ext cx="3744416" cy="236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36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C4391D-D877-40DA-81E8-F6ABA9D788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" y="26890"/>
            <a:ext cx="914436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50865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В борском спортивном комплексе есть </a:t>
            </a:r>
            <a:r>
              <a:rPr lang="ru-RU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пресс-центр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на 80 посадочных мест</a:t>
            </a:r>
            <a:r>
              <a:rPr lang="ru-RU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,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 позволяющий проводить конференции, переговоры, семинары, тренинги и деловые встречи. Наш пресс-центр оснащен всем необходимым оборудованием для проведения презентаций любого уровня.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7846C1-D792-4A0A-9E57-A6CACE012E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69" y="1700808"/>
            <a:ext cx="3049745" cy="40653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68A36B8-997B-42E3-A321-644F547666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255" y="2420888"/>
            <a:ext cx="5315669" cy="398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57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52064C-B640-4EA5-A460-2CF2844E85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" y="26890"/>
            <a:ext cx="914436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412E04-F036-4AC5-8964-5B7BA796C34A}"/>
              </a:ext>
            </a:extLst>
          </p:cNvPr>
          <p:cNvSpPr txBox="1"/>
          <p:nvPr/>
        </p:nvSpPr>
        <p:spPr>
          <a:xfrm>
            <a:off x="611560" y="344253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В лобби и фито барах наши гости могут отдохнуть и восстановить силы, выпив чашечку кофе или чая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DC7C74-3D49-4DC1-8ACE-6144D1CBD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45" y="1196752"/>
            <a:ext cx="3744416" cy="25212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B9A6C8-DF14-40E2-99B5-F18BA3DA1A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943" y="3861048"/>
            <a:ext cx="4007977" cy="26107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4EB47F-6B60-4F45-AEF1-E45BE7CF17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0" y="2047530"/>
            <a:ext cx="4608512" cy="34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04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495E1F-D6C1-4663-897B-A321F7D1B8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" y="26890"/>
            <a:ext cx="9144368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58969E-D1E2-4214-816A-A37E682F8F63}"/>
              </a:ext>
            </a:extLst>
          </p:cNvPr>
          <p:cNvSpPr/>
          <p:nvPr/>
        </p:nvSpPr>
        <p:spPr>
          <a:xfrm>
            <a:off x="251520" y="188640"/>
            <a:ext cx="878497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      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В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центр расположен  уютный  </a:t>
            </a:r>
            <a:r>
              <a:rPr lang="ru-RU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ресторан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,  где гость  сможет найти блюдо  по вкусу.  Сотрудники  ресторана  учитывают  все требования  и   рекомендации  по питанию спортсменов и предоставляют только высококачественное спортивное меню.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9F5E21-98EB-44D8-AC48-AB5B13460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651703"/>
            <a:ext cx="5104350" cy="487364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E3182D1-6A84-410D-ADA5-04B9D89F99EC}"/>
              </a:ext>
            </a:extLst>
          </p:cNvPr>
          <p:cNvSpPr/>
          <p:nvPr/>
        </p:nvSpPr>
        <p:spPr>
          <a:xfrm>
            <a:off x="252241" y="5438254"/>
            <a:ext cx="352839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Н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апример, во время ЧМ 2018 по  запросу   сборной    Уругвая была оборудована специальная зона барбекю.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2241E2-1962-4909-9141-9E8D0EF628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08" y="1646808"/>
            <a:ext cx="3242642" cy="381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70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E57D23-C2BD-48F8-A2D8-F0D8441D05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" y="26890"/>
            <a:ext cx="9144368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BC3CBA-939D-4912-9642-1CAAE59CA924}"/>
              </a:ext>
            </a:extLst>
          </p:cNvPr>
          <p:cNvSpPr/>
          <p:nvPr/>
        </p:nvSpPr>
        <p:spPr>
          <a:xfrm>
            <a:off x="251520" y="-68"/>
            <a:ext cx="86409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        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К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аждый номер гостиницы оснащен самым необходимым, на всех этажах также присутствуют </a:t>
            </a:r>
            <a:r>
              <a:rPr lang="ru-RU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люксовые номера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повышенной комфортности. Цветовая гамма базы располагает к уютному проживанию: каждый этаж выполнен в определенном цвете. Минимализм,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лофт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, хай-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тэк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 прекрасно дополняющие друг друга стили.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399100-81EB-4247-9A79-2B171133DA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3509020" cy="49865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00CFB1-BE37-4766-80DF-CA82006575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89474"/>
            <a:ext cx="3728656" cy="23184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61647D-9109-4851-AEE3-FDE6C82CD4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4175796"/>
            <a:ext cx="3728657" cy="250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8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1F5807-4F58-4F68-9664-66C1AE4056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" y="26890"/>
            <a:ext cx="9144368" cy="68580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BE58C77-6270-4DA2-973E-C8CA617E5FD4}"/>
              </a:ext>
            </a:extLst>
          </p:cNvPr>
          <p:cNvSpPr/>
          <p:nvPr/>
        </p:nvSpPr>
        <p:spPr>
          <a:xfrm>
            <a:off x="6388702" y="1439681"/>
            <a:ext cx="259218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В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 настоящее время СЦ «Борский» использует ФК «Нижний Новгород» для проведения тренировок и предматчевых сборов.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C8764C-1240-48E9-B288-BE25BACA8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21" y="91549"/>
            <a:ext cx="3621648" cy="27127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804EB7-A16A-48AF-B604-A4AE48E3E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166" y="1550613"/>
            <a:ext cx="3893670" cy="27129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EA7BAE-B674-4D4C-BC9B-8E1E49B45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46747"/>
            <a:ext cx="4387026" cy="29261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FE43855-C577-4561-AACB-AB1EFB4B32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71" y="3864498"/>
            <a:ext cx="4220114" cy="2908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58A555-D9F3-43D4-B07B-9B3313283DA7}"/>
              </a:ext>
            </a:extLst>
          </p:cNvPr>
          <p:cNvSpPr txBox="1"/>
          <p:nvPr/>
        </p:nvSpPr>
        <p:spPr>
          <a:xfrm>
            <a:off x="3914504" y="153699"/>
            <a:ext cx="51016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СЦ «Борский» располагает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двумя полноразмерными  футбольными полями с натуральным газоном. Одно из них оборудовано системой подогрева.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8407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2F672A-12BD-4D45-80DD-12CE998D8A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" y="26890"/>
            <a:ext cx="9144368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E40BD6-5574-43DE-AA5D-3697608F2128}"/>
              </a:ext>
            </a:extLst>
          </p:cNvPr>
          <p:cNvSpPr/>
          <p:nvPr/>
        </p:nvSpPr>
        <p:spPr>
          <a:xfrm>
            <a:off x="257809" y="24500"/>
            <a:ext cx="842493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 Р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ядом со спортивным центром «Борский» располагается </a:t>
            </a:r>
            <a:r>
              <a:rPr lang="ru-RU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ФОК «Красная Горка»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, оснащенный хоккейной площадкой, бассейном, боулингом и бильярдом, тренажерным залом, ЛФК кабинетом, залом групповых программ, специализированной площадкой из паркетной доски для проведения соревнований по мини-футболу, баскетболу и волейболу.  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03EC9B-98E1-4508-A770-6FD6AC853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09" y="4330449"/>
            <a:ext cx="3690864" cy="22716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CBD6C7-84AA-4924-9D4B-BADBD076DC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9" y="1932715"/>
            <a:ext cx="3690864" cy="23336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D65FF3-4594-4390-9339-30BF303F8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082" y="1821695"/>
            <a:ext cx="3734143" cy="22095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1A17F1-C294-469D-94AA-FF69531B20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27"/>
          <a:stretch/>
        </p:blipFill>
        <p:spPr>
          <a:xfrm>
            <a:off x="5594631" y="3690189"/>
            <a:ext cx="2551237" cy="29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337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386</Words>
  <Application>Microsoft Office PowerPoint</Application>
  <PresentationFormat>Экран (4:3)</PresentationFormat>
  <Paragraphs>17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Constantia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Kruglov</dc:creator>
  <cp:lastModifiedBy>Рецепция1</cp:lastModifiedBy>
  <cp:revision>89</cp:revision>
  <dcterms:created xsi:type="dcterms:W3CDTF">2015-02-19T11:46:58Z</dcterms:created>
  <dcterms:modified xsi:type="dcterms:W3CDTF">2019-12-24T08:17:34Z</dcterms:modified>
</cp:coreProperties>
</file>